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Montserrat" panose="020B0604020202020204" charset="0"/>
      <p:regular r:id="rId9"/>
      <p:bold r:id="rId10"/>
      <p:italic r:id="rId11"/>
      <p:boldItalic r:id="rId12"/>
    </p:embeddedFont>
    <p:embeddedFont>
      <p:font typeface="La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nl"/>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nl"/>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mt="42000"/>
          </a:blip>
          <a:stretch>
            <a:fillRect/>
          </a:stretch>
        </p:blipFill>
        <p:spPr>
          <a:xfrm>
            <a:off x="0" y="7088"/>
            <a:ext cx="9194774" cy="5496500"/>
          </a:xfrm>
          <a:prstGeom prst="rect">
            <a:avLst/>
          </a:prstGeom>
          <a:noFill/>
          <a:ln>
            <a:noFill/>
          </a:ln>
        </p:spPr>
      </p:pic>
      <p:sp>
        <p:nvSpPr>
          <p:cNvPr id="135" name="Shape 135"/>
          <p:cNvSpPr txBox="1">
            <a:spLocks noGrp="1"/>
          </p:cNvSpPr>
          <p:nvPr>
            <p:ph type="ctrTitle"/>
          </p:nvPr>
        </p:nvSpPr>
        <p:spPr>
          <a:xfrm>
            <a:off x="2635250" y="174505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 sz="4800" b="1"/>
              <a:t>Game design</a:t>
            </a:r>
            <a:r>
              <a:rPr lang="nl"/>
              <a:t> </a:t>
            </a:r>
            <a:endParaRPr/>
          </a:p>
        </p:txBody>
      </p:sp>
      <p:sp>
        <p:nvSpPr>
          <p:cNvPr id="136" name="Shape 136"/>
          <p:cNvSpPr txBox="1">
            <a:spLocks noGrp="1"/>
          </p:cNvSpPr>
          <p:nvPr>
            <p:ph type="subTitle" idx="1"/>
          </p:nvPr>
        </p:nvSpPr>
        <p:spPr>
          <a:xfrm>
            <a:off x="7843075" y="4591675"/>
            <a:ext cx="12558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
              <a:t>Space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
              <a:t>inhoud</a:t>
            </a:r>
            <a:endParaRPr/>
          </a:p>
        </p:txBody>
      </p:sp>
      <p:sp>
        <p:nvSpPr>
          <p:cNvPr id="142" name="Shape 14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nl" sz="1400"/>
              <a:t>Title screen objective</a:t>
            </a:r>
            <a:endParaRPr sz="1400"/>
          </a:p>
          <a:p>
            <a:pPr marL="457200" lvl="0" indent="-317500" rtl="0">
              <a:spcBef>
                <a:spcPts val="0"/>
              </a:spcBef>
              <a:spcAft>
                <a:spcPts val="0"/>
              </a:spcAft>
              <a:buSzPts val="1400"/>
              <a:buChar char="●"/>
            </a:pPr>
            <a:r>
              <a:rPr lang="nl" sz="1400"/>
              <a:t>Story/Objective</a:t>
            </a:r>
            <a:endParaRPr sz="1400"/>
          </a:p>
          <a:p>
            <a:pPr marL="457200" lvl="0" indent="-317500" rtl="0">
              <a:spcBef>
                <a:spcPts val="0"/>
              </a:spcBef>
              <a:spcAft>
                <a:spcPts val="0"/>
              </a:spcAft>
              <a:buSzPts val="1400"/>
              <a:buChar char="●"/>
            </a:pPr>
            <a:r>
              <a:rPr lang="nl" sz="1400"/>
              <a:t>Surroundings</a:t>
            </a:r>
            <a:endParaRPr sz="1400"/>
          </a:p>
          <a:p>
            <a:pPr marL="457200" lvl="0" indent="-317500" rtl="0">
              <a:spcBef>
                <a:spcPts val="0"/>
              </a:spcBef>
              <a:spcAft>
                <a:spcPts val="0"/>
              </a:spcAft>
              <a:buSzPts val="1400"/>
              <a:buChar char="●"/>
            </a:pPr>
            <a:r>
              <a:rPr lang="nl" sz="1400"/>
              <a:t>Player/abilities</a:t>
            </a:r>
            <a:endParaRPr sz="1400"/>
          </a:p>
          <a:p>
            <a:pPr marL="457200" lvl="0" indent="-317500" rtl="0">
              <a:spcBef>
                <a:spcPts val="0"/>
              </a:spcBef>
              <a:spcAft>
                <a:spcPts val="0"/>
              </a:spcAft>
              <a:buSzPts val="1400"/>
              <a:buChar char="●"/>
            </a:pPr>
            <a:r>
              <a:rPr lang="nl" sz="1400"/>
              <a:t>Enemies</a:t>
            </a:r>
            <a:endParaRPr sz="1400"/>
          </a:p>
          <a:p>
            <a:pPr marL="0" lvl="0" indent="0" rtl="0">
              <a:spcBef>
                <a:spcPts val="1600"/>
              </a:spcBef>
              <a:spcAft>
                <a:spcPts val="1600"/>
              </a:spcAft>
              <a:buNone/>
            </a:pPr>
            <a:endParaRPr/>
          </a:p>
        </p:txBody>
      </p:sp>
      <p:pic>
        <p:nvPicPr>
          <p:cNvPr id="143" name="Shape 143"/>
          <p:cNvPicPr preferRelativeResize="0"/>
          <p:nvPr/>
        </p:nvPicPr>
        <p:blipFill>
          <a:blip r:embed="rId3">
            <a:alphaModFix/>
          </a:blip>
          <a:stretch>
            <a:fillRect/>
          </a:stretch>
        </p:blipFill>
        <p:spPr>
          <a:xfrm>
            <a:off x="5257053" y="2316625"/>
            <a:ext cx="3886949" cy="2826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
              <a:t>Title screen</a:t>
            </a:r>
            <a:endParaRPr/>
          </a:p>
        </p:txBody>
      </p:sp>
      <p:sp>
        <p:nvSpPr>
          <p:cNvPr id="149" name="Shape 149"/>
          <p:cNvSpPr txBox="1">
            <a:spLocks noGrp="1"/>
          </p:cNvSpPr>
          <p:nvPr>
            <p:ph type="body" idx="1"/>
          </p:nvPr>
        </p:nvSpPr>
        <p:spPr>
          <a:xfrm>
            <a:off x="1192850" y="1219125"/>
            <a:ext cx="7534200" cy="325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
              <a:t>In het titelscherm zijn er 3 verschillende opties:                  </a:t>
            </a:r>
            <a:endParaRPr/>
          </a:p>
          <a:p>
            <a:pPr marL="0" lvl="0" indent="0" rtl="0">
              <a:spcBef>
                <a:spcPts val="1600"/>
              </a:spcBef>
              <a:spcAft>
                <a:spcPts val="0"/>
              </a:spcAft>
              <a:buNone/>
            </a:pPr>
            <a:r>
              <a:rPr lang="nl"/>
              <a:t>      -  Start game</a:t>
            </a:r>
            <a:endParaRPr/>
          </a:p>
          <a:p>
            <a:pPr marL="0" lvl="0" indent="0" rtl="0">
              <a:spcBef>
                <a:spcPts val="1600"/>
              </a:spcBef>
              <a:spcAft>
                <a:spcPts val="0"/>
              </a:spcAft>
              <a:buNone/>
            </a:pPr>
            <a:r>
              <a:rPr lang="nl"/>
              <a:t>      -  Controls</a:t>
            </a:r>
            <a:endParaRPr/>
          </a:p>
          <a:p>
            <a:pPr marL="0" lvl="0" indent="0" rtl="0">
              <a:spcBef>
                <a:spcPts val="1600"/>
              </a:spcBef>
              <a:spcAft>
                <a:spcPts val="0"/>
              </a:spcAft>
              <a:buNone/>
            </a:pPr>
            <a:r>
              <a:rPr lang="nl"/>
              <a:t>      -  Credits</a:t>
            </a:r>
            <a:endParaRPr/>
          </a:p>
          <a:p>
            <a:pPr marL="0" lvl="0" indent="0" rtl="0">
              <a:spcBef>
                <a:spcPts val="1600"/>
              </a:spcBef>
              <a:spcAft>
                <a:spcPts val="0"/>
              </a:spcAft>
              <a:buNone/>
            </a:pPr>
            <a:r>
              <a:rPr lang="nl"/>
              <a:t>De drie opties zijn vanzelfsprekend, controls laat je de controls zien, en start start het spel en credits laat een scherm zien van de makers van de games.</a:t>
            </a:r>
            <a:endParaRPr/>
          </a:p>
          <a:p>
            <a:pPr marL="0" lvl="0" indent="0" rtl="0">
              <a:spcBef>
                <a:spcPts val="1600"/>
              </a:spcBef>
              <a:spcAft>
                <a:spcPts val="1600"/>
              </a:spcAft>
              <a:buNone/>
            </a:pPr>
            <a:r>
              <a:rPr lang="nl"/>
              <a:t>                                                                                                                                     </a:t>
            </a:r>
            <a:endParaRPr/>
          </a:p>
        </p:txBody>
      </p:sp>
      <p:pic>
        <p:nvPicPr>
          <p:cNvPr id="150" name="Shape 150"/>
          <p:cNvPicPr preferRelativeResize="0"/>
          <p:nvPr/>
        </p:nvPicPr>
        <p:blipFill>
          <a:blip r:embed="rId3">
            <a:alphaModFix/>
          </a:blip>
          <a:stretch>
            <a:fillRect/>
          </a:stretch>
        </p:blipFill>
        <p:spPr>
          <a:xfrm>
            <a:off x="6620575" y="69350"/>
            <a:ext cx="2438400" cy="228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nl">
                <a:latin typeface="Lato"/>
                <a:ea typeface="Lato"/>
                <a:cs typeface="Lato"/>
                <a:sym typeface="Lato"/>
              </a:rPr>
              <a:t>Surroundings</a:t>
            </a:r>
            <a:endParaRPr/>
          </a:p>
        </p:txBody>
      </p:sp>
      <p:sp>
        <p:nvSpPr>
          <p:cNvPr id="156" name="Shape 15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nl"/>
              <a:t>De game is een platformer. In het spel zitten bottomless pits en andere platformen om over te springen.</a:t>
            </a:r>
            <a:endParaRPr/>
          </a:p>
        </p:txBody>
      </p:sp>
      <p:pic>
        <p:nvPicPr>
          <p:cNvPr id="157" name="Shape 157"/>
          <p:cNvPicPr preferRelativeResize="0"/>
          <p:nvPr/>
        </p:nvPicPr>
        <p:blipFill>
          <a:blip r:embed="rId3">
            <a:alphaModFix/>
          </a:blip>
          <a:stretch>
            <a:fillRect/>
          </a:stretch>
        </p:blipFill>
        <p:spPr>
          <a:xfrm>
            <a:off x="5176175" y="2880900"/>
            <a:ext cx="3871376" cy="217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
                <a:latin typeface="Lato"/>
                <a:ea typeface="Lato"/>
                <a:cs typeface="Lato"/>
                <a:sym typeface="Lato"/>
              </a:rPr>
              <a:t>Player/abilities</a:t>
            </a:r>
            <a:endParaRPr/>
          </a:p>
        </p:txBody>
      </p:sp>
      <p:sp>
        <p:nvSpPr>
          <p:cNvPr id="163" name="Shape 16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nl"/>
              <a:t>De player heeft verschillende abilities. Hij kan links en recht lopen en hij kan springen. Hij kon melee aanvallen gebruiken, al zijn deze niet al te krachtig. Zijn meest gebruikte aanval zijn objecten die hij vindt. Deze objecten verschillen allemaal van kracht.  De player heeft drie levens. Elke vijandelijke attack haalt één leven weg.</a:t>
            </a:r>
            <a:endParaRPr/>
          </a:p>
        </p:txBody>
      </p:sp>
      <p:pic>
        <p:nvPicPr>
          <p:cNvPr id="164" name="Shape 164"/>
          <p:cNvPicPr preferRelativeResize="0"/>
          <p:nvPr/>
        </p:nvPicPr>
        <p:blipFill>
          <a:blip r:embed="rId3">
            <a:alphaModFix amt="4000"/>
          </a:blip>
          <a:stretch>
            <a:fillRect/>
          </a:stretch>
        </p:blipFill>
        <p:spPr>
          <a:xfrm>
            <a:off x="-53550" y="-44600"/>
            <a:ext cx="2764250" cy="2076250"/>
          </a:xfrm>
          <a:prstGeom prst="rect">
            <a:avLst/>
          </a:prstGeom>
          <a:noFill/>
          <a:ln>
            <a:noFill/>
          </a:ln>
        </p:spPr>
      </p:pic>
      <p:pic>
        <p:nvPicPr>
          <p:cNvPr id="165" name="Shape 165"/>
          <p:cNvPicPr preferRelativeResize="0"/>
          <p:nvPr/>
        </p:nvPicPr>
        <p:blipFill>
          <a:blip r:embed="rId4">
            <a:alphaModFix/>
          </a:blip>
          <a:stretch>
            <a:fillRect/>
          </a:stretch>
        </p:blipFill>
        <p:spPr>
          <a:xfrm>
            <a:off x="7079350" y="3047200"/>
            <a:ext cx="1718276" cy="1808724"/>
          </a:xfrm>
          <a:prstGeom prst="rect">
            <a:avLst/>
          </a:prstGeom>
          <a:noFill/>
          <a:ln>
            <a:noFill/>
          </a:ln>
        </p:spPr>
      </p:pic>
      <p:pic>
        <p:nvPicPr>
          <p:cNvPr id="166" name="Shape 166"/>
          <p:cNvPicPr preferRelativeResize="0"/>
          <p:nvPr/>
        </p:nvPicPr>
        <p:blipFill>
          <a:blip r:embed="rId5">
            <a:alphaModFix/>
          </a:blip>
          <a:stretch>
            <a:fillRect/>
          </a:stretch>
        </p:blipFill>
        <p:spPr>
          <a:xfrm>
            <a:off x="100300" y="3047200"/>
            <a:ext cx="2367849" cy="197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nl">
                <a:latin typeface="Lato"/>
                <a:ea typeface="Lato"/>
                <a:cs typeface="Lato"/>
                <a:sym typeface="Lato"/>
              </a:rPr>
              <a:t>Enemies</a:t>
            </a:r>
            <a:endParaRPr/>
          </a:p>
        </p:txBody>
      </p:sp>
      <p:sp>
        <p:nvSpPr>
          <p:cNvPr id="172" name="Shape 17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nl"/>
              <a:t>De enemies zijn een soort van alien vogels, ze spugen ballen als aanval en ze bijten met hun snavel. De enemy kan ook eitjes laten vallen waar kleinere enemies uit komen. Deze enemies rennen op de spel af, maar doen minder damage.</a:t>
            </a:r>
            <a:endParaRPr/>
          </a:p>
        </p:txBody>
      </p:sp>
      <p:pic>
        <p:nvPicPr>
          <p:cNvPr id="173" name="Shape 173"/>
          <p:cNvPicPr preferRelativeResize="0"/>
          <p:nvPr/>
        </p:nvPicPr>
        <p:blipFill rotWithShape="1">
          <a:blip r:embed="rId3">
            <a:alphaModFix/>
          </a:blip>
          <a:srcRect l="4161" t="15097" r="60959" b="4979"/>
          <a:stretch/>
        </p:blipFill>
        <p:spPr>
          <a:xfrm>
            <a:off x="6902600" y="2475675"/>
            <a:ext cx="1921725" cy="24769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Words>
  <Application>Microsoft Office PowerPoint</Application>
  <PresentationFormat>Diavoorstelling (16:9)</PresentationFormat>
  <Paragraphs>21</Paragraphs>
  <Slides>6</Slides>
  <Notes>6</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6</vt:i4>
      </vt:variant>
    </vt:vector>
  </HeadingPairs>
  <TitlesOfParts>
    <vt:vector size="10" baseType="lpstr">
      <vt:lpstr>Arial</vt:lpstr>
      <vt:lpstr>Montserrat</vt:lpstr>
      <vt:lpstr>Lato</vt:lpstr>
      <vt:lpstr>Focus</vt:lpstr>
      <vt:lpstr>Game design </vt:lpstr>
      <vt:lpstr>inhoud</vt:lpstr>
      <vt:lpstr>Title screen</vt:lpstr>
      <vt:lpstr>Surroundings</vt:lpstr>
      <vt:lpstr>Player/abilities</vt:lpstr>
      <vt:lpstr>Enemies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dc:title>
  <dc:creator>Eigenaar</dc:creator>
  <cp:lastModifiedBy>Eigenaar</cp:lastModifiedBy>
  <cp:revision>2</cp:revision>
  <dcterms:modified xsi:type="dcterms:W3CDTF">2018-05-16T10:33:00Z</dcterms:modified>
</cp:coreProperties>
</file>